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Gill Sans MT" panose="020B0604020202020204" charset="-18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35f65edc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35f65edc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35f65ed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35f65ed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35f65edc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35f65edc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35f65edc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35f65edc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913738"/>
      </p:ext>
    </p:extLst>
  </p:cSld>
  <p:clrMapOvr>
    <a:masterClrMapping/>
  </p:clrMapOvr>
  <p:transition spd="slow">
    <p:push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35577"/>
      </p:ext>
    </p:extLst>
  </p:cSld>
  <p:clrMapOvr>
    <a:masterClrMapping/>
  </p:clrMapOvr>
  <p:transition spd="slow">
    <p:push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699926"/>
      </p:ext>
    </p:extLst>
  </p:cSld>
  <p:clrMapOvr>
    <a:masterClrMapping/>
  </p:clrMapOvr>
  <p:transition spd="slow">
    <p:push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002334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486496"/>
      </p:ext>
    </p:extLst>
  </p:cSld>
  <p:clrMapOvr>
    <a:masterClrMapping/>
  </p:clrMapOvr>
  <p:transition spd="slow">
    <p:push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93348"/>
      </p:ext>
    </p:extLst>
  </p:cSld>
  <p:clrMapOvr>
    <a:masterClrMapping/>
  </p:clrMapOvr>
  <p:transition spd="slow">
    <p:push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015043"/>
      </p:ext>
    </p:extLst>
  </p:cSld>
  <p:clrMapOvr>
    <a:masterClrMapping/>
  </p:clrMapOvr>
  <p:transition spd="slow">
    <p:push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91933"/>
      </p:ext>
    </p:extLst>
  </p:cSld>
  <p:clrMapOvr>
    <a:masterClrMapping/>
  </p:clrMapOvr>
  <p:transition spd="slow">
    <p:push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585242"/>
      </p:ext>
    </p:extLst>
  </p:cSld>
  <p:clrMapOvr>
    <a:masterClrMapping/>
  </p:clrMapOvr>
  <p:transition spd="slow">
    <p:push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</p:spTree>
    <p:extLst>
      <p:ext uri="{BB962C8B-B14F-4D97-AF65-F5344CB8AC3E}">
        <p14:creationId xmlns:p14="http://schemas.microsoft.com/office/powerpoint/2010/main" val="2987720155"/>
      </p:ext>
    </p:extLst>
  </p:cSld>
  <p:clrMapOvr>
    <a:masterClrMapping/>
  </p:clrMapOvr>
  <p:transition spd="slow">
    <p:push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34965"/>
      </p:ext>
    </p:extLst>
  </p:cSld>
  <p:clrMapOvr>
    <a:masterClrMapping/>
  </p:clrMapOvr>
  <p:transition spd="slow">
    <p:push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40128"/>
      </p:ext>
    </p:extLst>
  </p:cSld>
  <p:clrMapOvr>
    <a:masterClrMapping/>
  </p:clrMapOvr>
  <p:transition spd="slow">
    <p:push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 smtClean="0"/>
              <a:t>‹#›</a:t>
            </a:fld>
            <a:endParaRPr lang="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83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push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491067" y="601724"/>
            <a:ext cx="7800073" cy="1906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Brew-haha Beans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 dirty="0"/>
              <a:t>Készítette: </a:t>
            </a:r>
            <a:r>
              <a:rPr lang="hu" sz="1600" b="1" dirty="0"/>
              <a:t>Kasza Dávid Balogh Gergő Horváth Zalán</a:t>
            </a:r>
            <a:endParaRPr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feladat: 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sz="2800" dirty="0"/>
              <a:t>Azt a feladatok kaptuk hogy készitsünk egy kávézó témájú weblapot mindenféle funkciókkal és használjunk bootstrapet és csst. </a:t>
            </a:r>
            <a:endParaRPr sz="28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CE24886-7F1B-6BE9-BDA9-98FE2FF6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49" y="3240615"/>
            <a:ext cx="2529417" cy="252941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Információ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 dirty="0"/>
              <a:t>A feladat során két speciális dolgot használtunk a “Trello”-t és “Github”-ot.</a:t>
            </a:r>
            <a:endParaRPr sz="20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u" sz="2000" dirty="0"/>
              <a:t>A Trello egy online található feladat szervezési szolgáltatás amely segít látni milyen feladatokat kell még elvégezni és milyen feladatok vannak készen.</a:t>
            </a:r>
            <a:endParaRPr sz="20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u" sz="2000" dirty="0"/>
              <a:t>A Github egy kollaborációs felület amely lehetővé teszi , hogy több ember egy projekten össze tudjon dolgozni.  A Github egy kicsit nehezebb beállítani mert sok különböző mozgó darab van hozzá.</a:t>
            </a:r>
            <a:endParaRPr sz="2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tervezési fázis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 dirty="0"/>
              <a:t>A weboldal tervezése a Trello felületén történt meg amelybe mind három csapattag bejelentkezett és meghívott a Gergő a tervezési táblájához.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sz="2000" dirty="0"/>
              <a:t>A táblában létre lett hozva 3 lista “</a:t>
            </a:r>
            <a:r>
              <a:rPr lang="hu" sz="2000" i="1" dirty="0"/>
              <a:t>To Do</a:t>
            </a:r>
            <a:r>
              <a:rPr lang="hu" sz="2000" dirty="0"/>
              <a:t>”, “</a:t>
            </a:r>
            <a:r>
              <a:rPr lang="hu" sz="2000" i="1" dirty="0"/>
              <a:t>Doing</a:t>
            </a:r>
            <a:r>
              <a:rPr lang="hu" sz="2000" dirty="0"/>
              <a:t>” és “</a:t>
            </a:r>
            <a:r>
              <a:rPr lang="hu" sz="2000" i="1" dirty="0"/>
              <a:t>Done and Dusted</a:t>
            </a:r>
            <a:r>
              <a:rPr lang="hu" sz="2000" dirty="0"/>
              <a:t>” a feladat során a </a:t>
            </a:r>
            <a:r>
              <a:rPr lang="hu" sz="2000" i="1" dirty="0"/>
              <a:t>To Do</a:t>
            </a:r>
            <a:r>
              <a:rPr lang="hu" sz="2000" dirty="0"/>
              <a:t>-ban jelenek meg a teendők/ötletek amelyeken elkezdünk dolgozni azok átkerülnek a </a:t>
            </a:r>
            <a:r>
              <a:rPr lang="hu" sz="2000" i="1" dirty="0"/>
              <a:t>Doing</a:t>
            </a:r>
            <a:r>
              <a:rPr lang="hu" sz="2000" dirty="0"/>
              <a:t> listába majd a </a:t>
            </a:r>
            <a:r>
              <a:rPr lang="hu" sz="2000" i="1" dirty="0"/>
              <a:t>Done and Dusted</a:t>
            </a:r>
            <a:r>
              <a:rPr lang="hu" sz="2000" dirty="0"/>
              <a:t>-be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2000" dirty="0"/>
              <a:t>Már a feladat elején a </a:t>
            </a:r>
            <a:r>
              <a:rPr lang="hu" sz="2000" b="1" dirty="0"/>
              <a:t>Zalán</a:t>
            </a:r>
            <a:r>
              <a:rPr lang="hu" sz="2000" dirty="0"/>
              <a:t> meg tervezte a weblap kinézetét  amelyet kissé-kevésbé követünk (következő oldalon a kép)</a:t>
            </a:r>
            <a:endParaRPr sz="2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699" y="1228675"/>
            <a:ext cx="4717501" cy="3356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hu-HU" sz="1800" dirty="0"/>
              <a:t>Az oldal teteje tartalmazza a cég logóját és több választási opciót amelyek a termékeinkhez és információinkhoz vezetnek.</a:t>
            </a:r>
          </a:p>
          <a:p>
            <a:pPr marL="285750" indent="-285750">
              <a:spcAft>
                <a:spcPts val="1200"/>
              </a:spcAft>
            </a:pPr>
            <a:r>
              <a:rPr lang="hu-HU" sz="1800" dirty="0"/>
              <a:t>A főoldalon szintén látható néhány kép a termékeinkről és személyesen használt kávéfőzőnkről</a:t>
            </a:r>
          </a:p>
          <a:p>
            <a:pPr marL="285750" indent="-285750">
              <a:spcAft>
                <a:spcPts val="1200"/>
              </a:spcAft>
            </a:pPr>
            <a:r>
              <a:rPr lang="hu-HU" sz="1800" dirty="0"/>
              <a:t>Ezek alatt látható egy rövid leírás a cégünkről és benne dolgozó alkalmazottjainkról</a:t>
            </a: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309522"/>
            <a:ext cx="3703399" cy="4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D67BA22B-22DE-4E86-DB76-CE562413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850"/>
            <a:ext cx="4260300" cy="801000"/>
          </a:xfrm>
        </p:spPr>
        <p:txBody>
          <a:bodyPr>
            <a:noAutofit/>
          </a:bodyPr>
          <a:lstStyle/>
          <a:p>
            <a:r>
              <a:rPr lang="hu-H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tervrajz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F79E51-1393-2D20-3EF5-D4A2BDD6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kezdetek</a:t>
            </a:r>
            <a:endParaRPr lang="hu-H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9383A9-D920-AD1D-5300-5A2BD96B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8675"/>
            <a:ext cx="6030871" cy="3340200"/>
          </a:xfrm>
        </p:spPr>
        <p:txBody>
          <a:bodyPr>
            <a:normAutofit fontScale="85000" lnSpcReduction="20000"/>
          </a:bodyPr>
          <a:lstStyle/>
          <a:p>
            <a:r>
              <a:rPr lang="hu-HU" sz="2000" dirty="0"/>
              <a:t>Mi után felállítottuk a </a:t>
            </a:r>
            <a:r>
              <a:rPr lang="hu-HU" sz="2000" dirty="0" err="1"/>
              <a:t>Trello</a:t>
            </a:r>
            <a:r>
              <a:rPr lang="hu-HU" sz="2000" dirty="0"/>
              <a:t> feladat listáit és meg kaptuk a fő oldal tervét jött a következő lépés a GitHub.</a:t>
            </a:r>
          </a:p>
          <a:p>
            <a:r>
              <a:rPr lang="hu-HU" sz="2000" dirty="0"/>
              <a:t>A </a:t>
            </a:r>
            <a:r>
              <a:rPr lang="hu-HU" sz="2000" dirty="0" smtClean="0"/>
              <a:t>feladat </a:t>
            </a:r>
            <a:r>
              <a:rPr lang="hu-HU" sz="2000" dirty="0" err="1" smtClean="0"/>
              <a:t>Github</a:t>
            </a:r>
            <a:r>
              <a:rPr lang="hu-HU" sz="2000" dirty="0" err="1" smtClean="0"/>
              <a:t>os</a:t>
            </a:r>
            <a:r>
              <a:rPr lang="hu-HU" sz="2000" dirty="0" smtClean="0"/>
              <a:t> </a:t>
            </a:r>
            <a:r>
              <a:rPr lang="hu-HU" sz="2000" dirty="0" err="1"/>
              <a:t>repóját</a:t>
            </a:r>
            <a:r>
              <a:rPr lang="hu-HU" sz="2000" dirty="0"/>
              <a:t> megcsinálta a </a:t>
            </a:r>
            <a:r>
              <a:rPr lang="hu-HU" sz="2000" dirty="0" smtClean="0"/>
              <a:t>Gergő és meghívott bele minket. A „</a:t>
            </a:r>
            <a:r>
              <a:rPr lang="hu-HU" sz="2000" i="1" dirty="0" smtClean="0"/>
              <a:t>README</a:t>
            </a:r>
            <a:r>
              <a:rPr lang="hu-HU" sz="2000" dirty="0" smtClean="0"/>
              <a:t>” tartalmazta az eredetileg kiosztott feladatokat amelyek nem lettek frissítve</a:t>
            </a:r>
            <a:r>
              <a:rPr lang="hu-HU" sz="2000" dirty="0" smtClean="0"/>
              <a:t>.  </a:t>
            </a:r>
          </a:p>
          <a:p>
            <a:r>
              <a:rPr lang="hu-HU" sz="2000" dirty="0" smtClean="0"/>
              <a:t>A </a:t>
            </a:r>
            <a:r>
              <a:rPr lang="hu-HU" sz="2000" i="1" dirty="0"/>
              <a:t>README</a:t>
            </a:r>
            <a:r>
              <a:rPr lang="hu-HU" sz="2000" dirty="0"/>
              <a:t> meg alkotása után meg indult az oldal meg építése.  A Gergő sorban ment fentről lefelé rakta be a darabokat és az About </a:t>
            </a:r>
            <a:r>
              <a:rPr lang="hu-HU" sz="2000" dirty="0" err="1"/>
              <a:t>Us</a:t>
            </a:r>
            <a:r>
              <a:rPr lang="hu-HU" sz="2000" dirty="0"/>
              <a:t> részbe egy </a:t>
            </a:r>
            <a:r>
              <a:rPr lang="hu-HU" sz="2000" dirty="0" smtClean="0"/>
              <a:t>„</a:t>
            </a:r>
            <a:r>
              <a:rPr lang="hu-HU" sz="2000" i="1" dirty="0" err="1" smtClean="0"/>
              <a:t>ChatGPT</a:t>
            </a:r>
            <a:r>
              <a:rPr lang="hu-HU" sz="2000" dirty="0" smtClean="0"/>
              <a:t>” </a:t>
            </a:r>
            <a:r>
              <a:rPr lang="hu-HU" sz="2000" dirty="0"/>
              <a:t>által generált információt rakott be amely befolyásolta néhány tervezési </a:t>
            </a:r>
            <a:r>
              <a:rPr lang="hu-HU" sz="2000" dirty="0" smtClean="0"/>
              <a:t>gondolatunkat:</a:t>
            </a:r>
          </a:p>
          <a:p>
            <a:pPr marL="114300" indent="0">
              <a:buNone/>
            </a:pPr>
            <a:r>
              <a:rPr lang="hu-HU" sz="2000" dirty="0" smtClean="0"/>
              <a:t>	„</a:t>
            </a:r>
            <a:r>
              <a:rPr lang="hu-HU" sz="2000" dirty="0"/>
              <a:t>A </a:t>
            </a:r>
            <a:r>
              <a:rPr lang="hu-HU" sz="2000" dirty="0" err="1"/>
              <a:t>Brew</a:t>
            </a:r>
            <a:r>
              <a:rPr lang="hu-HU" sz="2000" dirty="0"/>
              <a:t>-haha </a:t>
            </a:r>
            <a:r>
              <a:rPr lang="hu-HU" sz="2000" dirty="0" err="1"/>
              <a:t>Beansnél</a:t>
            </a:r>
            <a:r>
              <a:rPr lang="hu-HU" sz="2000" dirty="0"/>
              <a:t> hiszünk abban, hogy az élet túl rövid az unalmas kávéhoz</a:t>
            </a:r>
            <a:r>
              <a:rPr lang="hu-HU" sz="2000" dirty="0" smtClean="0"/>
              <a:t>.” – Idézet az oldalról</a:t>
            </a:r>
          </a:p>
          <a:p>
            <a:pPr marL="114300" indent="0">
              <a:buNone/>
            </a:pPr>
            <a:endParaRPr lang="hu-HU" dirty="0"/>
          </a:p>
          <a:p>
            <a:pPr marL="114300" indent="0">
              <a:buNone/>
            </a:pP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70" y="1228675"/>
            <a:ext cx="2489730" cy="12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11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4800" dirty="0" smtClean="0"/>
              <a:t>A termékeink</a:t>
            </a:r>
            <a:endParaRPr lang="hu-HU" sz="48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11700" y="1228675"/>
            <a:ext cx="5642060" cy="3340200"/>
          </a:xfrm>
        </p:spPr>
        <p:txBody>
          <a:bodyPr>
            <a:noAutofit/>
          </a:bodyPr>
          <a:lstStyle/>
          <a:p>
            <a:r>
              <a:rPr lang="hu-HU" sz="1400" dirty="0" smtClean="0"/>
              <a:t>Az iskolában rájöttünk, hogy ami van az oldalon az nem elég és jött az ötlet hogy legyenek normálisan kávénk és süteményünk igy meg alakult a „Coffeetypes.html”.</a:t>
            </a:r>
          </a:p>
          <a:p>
            <a:r>
              <a:rPr lang="hu-HU" sz="1400" dirty="0" smtClean="0"/>
              <a:t>Termékeinket ismét a </a:t>
            </a:r>
            <a:r>
              <a:rPr lang="hu-HU" sz="1400" i="1" dirty="0" err="1" smtClean="0"/>
              <a:t>ChatGPT-</a:t>
            </a:r>
            <a:r>
              <a:rPr lang="hu-HU" sz="1400" dirty="0" err="1" smtClean="0"/>
              <a:t>vel</a:t>
            </a:r>
            <a:r>
              <a:rPr lang="hu-HU" sz="1400" dirty="0" smtClean="0"/>
              <a:t> való beszélgetésen keresztül szereztük összesen kb. 36 lehet több termék nevet hozott létre ezek közül kiválasztottuk a legjobb 12 (6-6) darabot és átvittük a „</a:t>
            </a:r>
            <a:r>
              <a:rPr lang="hu-HU" sz="1400" i="1" dirty="0" err="1" smtClean="0"/>
              <a:t>neuralblender</a:t>
            </a:r>
            <a:r>
              <a:rPr lang="hu-HU" sz="1400" dirty="0" smtClean="0"/>
              <a:t>” oldalára amely név alapján megpróbálta a legjobbak legjobbját létre hozni csodálatos nevekből mint pl.: „</a:t>
            </a:r>
            <a:r>
              <a:rPr lang="hu-HU" sz="1400" dirty="0" err="1" smtClean="0"/>
              <a:t>Jester's</a:t>
            </a:r>
            <a:r>
              <a:rPr lang="hu-HU" sz="1400" dirty="0" smtClean="0"/>
              <a:t> </a:t>
            </a:r>
            <a:r>
              <a:rPr lang="hu-HU" sz="1400" dirty="0" err="1" smtClean="0"/>
              <a:t>Jolt</a:t>
            </a:r>
            <a:r>
              <a:rPr lang="hu-HU" sz="1400" dirty="0"/>
              <a:t>” és </a:t>
            </a:r>
            <a:r>
              <a:rPr lang="hu-HU" sz="1400" dirty="0" smtClean="0"/>
              <a:t>„Sweet </a:t>
            </a:r>
            <a:r>
              <a:rPr lang="hu-HU" sz="1400" dirty="0" err="1"/>
              <a:t>Tooth</a:t>
            </a:r>
            <a:r>
              <a:rPr lang="hu-HU" sz="1400" dirty="0"/>
              <a:t> </a:t>
            </a:r>
            <a:r>
              <a:rPr lang="hu-HU" sz="1400" dirty="0" err="1"/>
              <a:t>Tango</a:t>
            </a:r>
            <a:r>
              <a:rPr lang="hu-HU" sz="1400" dirty="0"/>
              <a:t> </a:t>
            </a:r>
            <a:r>
              <a:rPr lang="hu-HU" sz="1400" dirty="0" smtClean="0"/>
              <a:t>Tarts”</a:t>
            </a:r>
          </a:p>
          <a:p>
            <a:r>
              <a:rPr lang="hu-HU" sz="1400" dirty="0"/>
              <a:t>Láttuk hogy a </a:t>
            </a:r>
            <a:r>
              <a:rPr lang="hu-HU" sz="1400" dirty="0" smtClean="0"/>
              <a:t>versenytársunk oldalán menyire változatosak az árak és tudjuk hogy mennyire nehéz döntést hozni mindenféle különböző árakkal igy minden kávénk ugyan annyi és minden süteményünk is.</a:t>
            </a:r>
            <a:endParaRPr lang="hu-HU" sz="1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59" y="1228675"/>
            <a:ext cx="2642889" cy="182043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6868682" y="3049105"/>
            <a:ext cx="8130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800" dirty="0"/>
              <a:t>(</a:t>
            </a:r>
            <a:r>
              <a:rPr lang="hu-HU" sz="800" dirty="0" err="1"/>
              <a:t>rip</a:t>
            </a:r>
            <a:r>
              <a:rPr lang="hu-HU" sz="800" dirty="0"/>
              <a:t> </a:t>
            </a:r>
            <a:r>
              <a:rPr lang="hu-HU" sz="800" dirty="0" err="1"/>
              <a:t>gag</a:t>
            </a:r>
            <a:r>
              <a:rPr lang="hu-HU" sz="800" dirty="0"/>
              <a:t>-a </a:t>
            </a:r>
            <a:r>
              <a:rPr lang="hu-HU" sz="800" dirty="0" err="1"/>
              <a:t>latte</a:t>
            </a:r>
            <a:r>
              <a:rPr lang="hu-HU" sz="800" dirty="0"/>
              <a:t>)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1479808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4800" dirty="0" smtClean="0"/>
              <a:t>Elérhetőség</a:t>
            </a:r>
            <a:endParaRPr lang="hu-HU" sz="48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11700" y="1228675"/>
            <a:ext cx="4842807" cy="3340200"/>
          </a:xfrm>
        </p:spPr>
        <p:txBody>
          <a:bodyPr>
            <a:noAutofit/>
          </a:bodyPr>
          <a:lstStyle/>
          <a:p>
            <a:r>
              <a:rPr lang="hu-HU" sz="2000" dirty="0" smtClean="0"/>
              <a:t>Minden jó céget el kell valahogy érni ezért a mi oldalunkon is van egy elérhetőségi oldal.</a:t>
            </a:r>
          </a:p>
          <a:p>
            <a:r>
              <a:rPr lang="hu-HU" sz="2000" dirty="0" smtClean="0"/>
              <a:t>(Ezen oldalon található telefonszámot nem ajánlom felhívni)</a:t>
            </a:r>
          </a:p>
          <a:p>
            <a:r>
              <a:rPr lang="hu-HU" sz="2000" dirty="0" smtClean="0"/>
              <a:t>It mindenféle módon el lehet érni minket.</a:t>
            </a:r>
          </a:p>
          <a:p>
            <a:r>
              <a:rPr lang="hu-HU" sz="2000" dirty="0" smtClean="0"/>
              <a:t>Szponzorok is lehetünk ha annyira akarja a személy</a:t>
            </a:r>
            <a:endParaRPr lang="hu-HU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73" y="1228675"/>
            <a:ext cx="3955627" cy="24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0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4800" dirty="0" smtClean="0"/>
              <a:t>Figyelem</a:t>
            </a:r>
            <a:endParaRPr lang="hu-HU" sz="48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hu-HU" sz="2000" dirty="0" smtClean="0"/>
              <a:t>Köszönöm a figyelmet!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123274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</TotalTime>
  <Words>499</Words>
  <Application>Microsoft Office PowerPoint</Application>
  <PresentationFormat>Diavetítés a képernyőre (16:9 oldalarány)</PresentationFormat>
  <Paragraphs>33</Paragraphs>
  <Slides>9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Brew-haha Beans</vt:lpstr>
      <vt:lpstr>A feladat: </vt:lpstr>
      <vt:lpstr>Információ</vt:lpstr>
      <vt:lpstr>A tervezési fázis</vt:lpstr>
      <vt:lpstr>A tervrajz</vt:lpstr>
      <vt:lpstr>A kezdetek</vt:lpstr>
      <vt:lpstr>A termékeink</vt:lpstr>
      <vt:lpstr>Elérhetőség</vt:lpstr>
      <vt:lpstr>Figyelem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Brew-haha Beans</dc:title>
  <cp:lastModifiedBy>Kasza Család</cp:lastModifiedBy>
  <cp:revision>8</cp:revision>
  <dcterms:modified xsi:type="dcterms:W3CDTF">2023-12-09T17:05:02Z</dcterms:modified>
</cp:coreProperties>
</file>